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2274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243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72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49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1979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5620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223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461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170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044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762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632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7E2F6-6468-4935-9749-9989B8BF1737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0B297-80F8-4090-A868-6F0AA2668C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18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8700" y="539552"/>
            <a:ext cx="5829300" cy="4224469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ru-RU" b="1" dirty="0" smtClean="0">
                <a:cs typeface="Aharoni" pitchFamily="2" charset="-79"/>
              </a:rPr>
              <a:t>Картотека п</a:t>
            </a:r>
            <a:r>
              <a:rPr lang="ru-RU" b="1" dirty="0" smtClean="0">
                <a:effectLst/>
                <a:latin typeface="Times New Roman"/>
                <a:ea typeface="Calibri"/>
                <a:cs typeface="Aharoni" pitchFamily="2" charset="-79"/>
              </a:rPr>
              <a:t>альчиковых игр и упражнений </a:t>
            </a:r>
            <a:r>
              <a:rPr lang="ru-RU" sz="3200" b="1" dirty="0">
                <a:ea typeface="Calibri"/>
                <a:cs typeface="Aharoni" pitchFamily="2" charset="-79"/>
              </a:rPr>
              <a:t/>
            </a:r>
            <a:br>
              <a:rPr lang="ru-RU" sz="3200" b="1" dirty="0">
                <a:ea typeface="Calibri"/>
                <a:cs typeface="Aharoni" pitchFamily="2" charset="-79"/>
              </a:rPr>
            </a:br>
            <a:r>
              <a:rPr lang="ru-RU" b="1" dirty="0" smtClean="0">
                <a:effectLst/>
                <a:latin typeface="Times New Roman"/>
                <a:ea typeface="Calibri"/>
                <a:cs typeface="Aharoni" pitchFamily="2" charset="-79"/>
              </a:rPr>
              <a:t>с использованием </a:t>
            </a:r>
            <a:r>
              <a:rPr lang="ru-RU" b="1" dirty="0" err="1" smtClean="0">
                <a:effectLst/>
                <a:latin typeface="Times New Roman"/>
                <a:ea typeface="Calibri"/>
                <a:cs typeface="Aharoni" pitchFamily="2" charset="-79"/>
              </a:rPr>
              <a:t>массажера</a:t>
            </a:r>
            <a:r>
              <a:rPr lang="ru-RU" b="1" dirty="0" smtClean="0">
                <a:effectLst/>
                <a:latin typeface="Times New Roman"/>
                <a:ea typeface="Calibri"/>
                <a:cs typeface="Aharoni" pitchFamily="2" charset="-79"/>
              </a:rPr>
              <a:t> для су-</a:t>
            </a:r>
            <a:r>
              <a:rPr lang="ru-RU" b="1" dirty="0" err="1" smtClean="0">
                <a:effectLst/>
                <a:latin typeface="Times New Roman"/>
                <a:ea typeface="Calibri"/>
                <a:cs typeface="Aharoni" pitchFamily="2" charset="-79"/>
              </a:rPr>
              <a:t>джок</a:t>
            </a:r>
            <a:r>
              <a:rPr lang="ru-RU" b="1" dirty="0" smtClean="0">
                <a:effectLst/>
                <a:latin typeface="Times New Roman"/>
                <a:ea typeface="Calibri"/>
                <a:cs typeface="Aharoni" pitchFamily="2" charset="-79"/>
              </a:rPr>
              <a:t> терапии </a:t>
            </a:r>
            <a:r>
              <a:rPr lang="ru-RU" sz="3200" dirty="0">
                <a:ea typeface="Calibri"/>
                <a:cs typeface="Times New Roman"/>
              </a:rPr>
              <a:t/>
            </a:r>
            <a:br>
              <a:rPr lang="ru-RU" sz="3200" dirty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4091947"/>
            <a:ext cx="4800600" cy="342645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923928"/>
            <a:ext cx="5838388" cy="4885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59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1" y="251520"/>
            <a:ext cx="6670101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3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512404" cy="856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341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374868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073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374868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212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515284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78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179512"/>
            <a:ext cx="6466318" cy="864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14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251520"/>
            <a:ext cx="6429354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17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429354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96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39" y="323528"/>
            <a:ext cx="6473519" cy="83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03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323528"/>
            <a:ext cx="6374868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576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6" y="251520"/>
            <a:ext cx="6580516" cy="8329768"/>
          </a:xfrm>
        </p:spPr>
      </p:pic>
    </p:spTree>
    <p:extLst>
      <p:ext uri="{BB962C8B-B14F-4D97-AF65-F5344CB8AC3E}">
        <p14:creationId xmlns:p14="http://schemas.microsoft.com/office/powerpoint/2010/main" val="31459317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23527"/>
            <a:ext cx="6480720" cy="8583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3117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23528"/>
            <a:ext cx="6374868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944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1" y="251520"/>
            <a:ext cx="6670101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7548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320382" cy="84969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3" t="22348" r="19339" b="48823"/>
          <a:stretch/>
        </p:blipFill>
        <p:spPr>
          <a:xfrm>
            <a:off x="1244434" y="1466934"/>
            <a:ext cx="420879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4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320382" cy="849694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3" t="21043" r="18911" b="40751"/>
          <a:stretch/>
        </p:blipFill>
        <p:spPr>
          <a:xfrm>
            <a:off x="1286922" y="1115617"/>
            <a:ext cx="428197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3603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323527"/>
            <a:ext cx="6336704" cy="85056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40" y="475927"/>
            <a:ext cx="6336704" cy="85056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56792" y="1619673"/>
            <a:ext cx="3816424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Ёжик, ёжик, хитрый ёж,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На клубочек ты похож.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На спине иголки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Очень-очень колкие.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Хоть и ростом ёжик мал,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нам колючки показал,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А колючки тоже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  <a:p>
            <a:pPr lvl="0" algn="just">
              <a:lnSpc>
                <a:spcPct val="115000"/>
              </a:lnSpc>
            </a:pPr>
            <a:r>
              <a:rPr lang="ru-RU" sz="2000" b="1" dirty="0">
                <a:solidFill>
                  <a:srgbClr val="000000"/>
                </a:solidFill>
                <a:latin typeface="Times New Roman"/>
                <a:ea typeface="Times New Roman"/>
                <a:cs typeface="Aharoni" pitchFamily="2" charset="-79"/>
              </a:rPr>
              <a:t>На ежа похожи.</a:t>
            </a:r>
            <a:endParaRPr lang="ru-RU" sz="2000" b="1" dirty="0">
              <a:solidFill>
                <a:prstClr val="black"/>
              </a:solidFill>
              <a:ea typeface="Calibri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7374103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8" y="323526"/>
            <a:ext cx="6336704" cy="850564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24744" y="1115616"/>
            <a:ext cx="4680520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Ежик колет нам ладошки,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Поиграем с ним немножко.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Ежик нам ладошки колет –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Ручки к школе нам готовит.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Мячик-ежик мы возьмем,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Покатаем и потрем.  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Вверх подбросим и поймаем,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иголки посчитаем.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Пустим ежика на стол,  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Ручкой ежика прижмем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И немножко покатаем.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</a:pPr>
            <a:r>
              <a:rPr lang="ru-RU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Потом ручку поменяем </a:t>
            </a:r>
            <a:endParaRPr lang="ru-RU" sz="1400" b="1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39603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7" y="323528"/>
            <a:ext cx="6361907" cy="820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52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7" y="251520"/>
            <a:ext cx="6415193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19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7" y="251520"/>
            <a:ext cx="6417713" cy="8280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21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374868" cy="8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190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47" y="179512"/>
            <a:ext cx="6437515" cy="864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805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251520"/>
            <a:ext cx="6429354" cy="849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027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40" y="179512"/>
            <a:ext cx="6501362" cy="8352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6617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93</Words>
  <Application>Microsoft Office PowerPoint</Application>
  <PresentationFormat>Экран (4:3)</PresentationFormat>
  <Paragraphs>21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Картотека пальчиковых игр и упражнений  с использованием массажера для су-джок терапии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Картотека пальчиковых игр и упражнений  с использованием массажера для су-джок терапии  </dc:title>
  <dc:creator>chip</dc:creator>
  <cp:lastModifiedBy>chip</cp:lastModifiedBy>
  <cp:revision>7</cp:revision>
  <dcterms:created xsi:type="dcterms:W3CDTF">2018-02-19T17:50:07Z</dcterms:created>
  <dcterms:modified xsi:type="dcterms:W3CDTF">2018-02-20T17:05:25Z</dcterms:modified>
</cp:coreProperties>
</file>